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1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3738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624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722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4865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9164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7061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5777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519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88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8944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9678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286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572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081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5666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2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F2AA4-8663-4F2D-AFA4-9612809C24B6}" type="datetimeFigureOut">
              <a:rPr lang="nl-BE" smtClean="0"/>
              <a:t>18/09/2019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E30DC8-CF01-4B6C-9B83-B320340594B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7823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wizzit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04B0DD-5474-44C3-B7B7-B9F5ACD0BA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/>
              <a:t>Twizzit</a:t>
            </a:r>
            <a:r>
              <a:rPr lang="nl-BE" dirty="0"/>
              <a:t> @ </a:t>
            </a:r>
            <a:r>
              <a:rPr lang="nl-BE" dirty="0" err="1"/>
              <a:t>KCLeuven</a:t>
            </a: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6439532-9A6C-4635-AF61-8AC4034ECF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0266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DE564A-66D2-4C22-8A47-AE14FE7B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Chat en meldingen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950E1C-96E9-4307-BCFD-FA744A8AA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400" dirty="0"/>
              <a:t>Ingebouwde chatfunctie</a:t>
            </a:r>
          </a:p>
          <a:p>
            <a:pPr lvl="1"/>
            <a:r>
              <a:rPr lang="nl-BE" sz="2000" dirty="0" err="1"/>
              <a:t>Groepschat</a:t>
            </a:r>
            <a:r>
              <a:rPr lang="nl-BE" sz="2000" dirty="0"/>
              <a:t>, bijvoorbeeld per ploeg</a:t>
            </a:r>
          </a:p>
          <a:p>
            <a:r>
              <a:rPr lang="nl-BE" sz="2400" dirty="0"/>
              <a:t>Meldingen</a:t>
            </a:r>
          </a:p>
          <a:p>
            <a:pPr lvl="1"/>
            <a:r>
              <a:rPr lang="nl-BE" sz="2000" dirty="0"/>
              <a:t>Vervoer (via aanwezigheden, in test bij U12)</a:t>
            </a:r>
          </a:p>
          <a:p>
            <a:pPr lvl="1"/>
            <a:r>
              <a:rPr lang="nl-BE" sz="2000" dirty="0"/>
              <a:t>Nieuw chatbericht</a:t>
            </a:r>
          </a:p>
          <a:p>
            <a:pPr lvl="1"/>
            <a:r>
              <a:rPr lang="nl-BE" sz="2000" dirty="0"/>
              <a:t>Herinnering inschrijving</a:t>
            </a:r>
          </a:p>
          <a:p>
            <a:pPr lvl="1"/>
            <a:r>
              <a:rPr lang="nl-BE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57547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788A41-38BB-47AA-9067-2D420A208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Inschrijven voor activiteiten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C978A8-8671-41F9-A235-E74999E3E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800" dirty="0"/>
              <a:t>Inschrijvingsformulieren binnen </a:t>
            </a:r>
            <a:r>
              <a:rPr lang="nl-BE" sz="2800" dirty="0" err="1"/>
              <a:t>Twizzit</a:t>
            </a:r>
            <a:endParaRPr lang="nl-BE" sz="2800" dirty="0"/>
          </a:p>
          <a:p>
            <a:pPr lvl="1"/>
            <a:r>
              <a:rPr lang="nl-BE" sz="2400" dirty="0"/>
              <a:t>BBQ</a:t>
            </a:r>
          </a:p>
          <a:p>
            <a:pPr lvl="1"/>
            <a:r>
              <a:rPr lang="nl-BE" sz="2400" dirty="0"/>
              <a:t>Playbackshow</a:t>
            </a:r>
          </a:p>
          <a:p>
            <a:pPr lvl="1"/>
            <a:r>
              <a:rPr lang="nl-BE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0751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05A1C-A2C0-4AF8-ABF3-878088AE3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Doel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BB8357-9D9B-4356-BFB9-0D426A272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800" dirty="0"/>
              <a:t>Administratie (opgelegd door KBKB)</a:t>
            </a:r>
          </a:p>
          <a:p>
            <a:r>
              <a:rPr lang="nl-BE" sz="2800" dirty="0"/>
              <a:t>Wedstrijdbladen (opgelegd door KBKB)</a:t>
            </a:r>
          </a:p>
          <a:p>
            <a:r>
              <a:rPr lang="nl-BE" sz="3200" dirty="0">
                <a:solidFill>
                  <a:schemeClr val="accent2">
                    <a:lumMod val="75000"/>
                  </a:schemeClr>
                </a:solidFill>
              </a:rPr>
              <a:t>Beheer van communicatie vereenvoudigen</a:t>
            </a:r>
          </a:p>
        </p:txBody>
      </p:sp>
    </p:spTree>
    <p:extLst>
      <p:ext uri="{BB962C8B-B14F-4D97-AF65-F5344CB8AC3E}">
        <p14:creationId xmlns:p14="http://schemas.microsoft.com/office/powerpoint/2010/main" val="264485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8DE15-3BB0-4AE4-BCF6-D2B955E4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Voor wie?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E1E95B-0ED0-414A-86ED-D09B8055A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800" dirty="0"/>
              <a:t>Spelers</a:t>
            </a:r>
          </a:p>
          <a:p>
            <a:r>
              <a:rPr lang="nl-BE" sz="2800" dirty="0"/>
              <a:t>Trainers</a:t>
            </a:r>
          </a:p>
          <a:p>
            <a:r>
              <a:rPr lang="nl-BE" sz="2800" dirty="0"/>
              <a:t>Bestuursleden</a:t>
            </a:r>
          </a:p>
          <a:p>
            <a:r>
              <a:rPr lang="nl-BE" sz="2800" dirty="0"/>
              <a:t>Ouders</a:t>
            </a:r>
          </a:p>
          <a:p>
            <a:r>
              <a:rPr lang="nl-BE" sz="2800" dirty="0"/>
              <a:t>Supporters</a:t>
            </a:r>
          </a:p>
          <a:p>
            <a:r>
              <a:rPr lang="nl-BE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3173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B39C87-A461-4D72-9F1C-3EAC9BC0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Gebruik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623F7B-FF0B-4524-9C16-E93E23472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sz="2800" dirty="0">
                <a:latin typeface="Calibri" panose="020F0502020204030204" pitchFamily="34" charset="0"/>
                <a:cs typeface="Calibri" panose="020F0502020204030204" pitchFamily="34" charset="0"/>
              </a:rPr>
              <a:t>Inloggen</a:t>
            </a:r>
          </a:p>
          <a:p>
            <a:pPr lvl="1"/>
            <a:r>
              <a:rPr lang="nl-BE" sz="2400" dirty="0">
                <a:latin typeface="Calibri" panose="020F0502020204030204" pitchFamily="34" charset="0"/>
                <a:cs typeface="Calibri" panose="020F0502020204030204" pitchFamily="34" charset="0"/>
              </a:rPr>
              <a:t>Uitnodiging + aanmaak login &amp; wachtwoord</a:t>
            </a:r>
          </a:p>
          <a:p>
            <a:pPr lvl="1"/>
            <a:r>
              <a:rPr lang="nl-BE" sz="2400" dirty="0">
                <a:latin typeface="Calibri" panose="020F0502020204030204" pitchFamily="34" charset="0"/>
                <a:cs typeface="Calibri" panose="020F0502020204030204" pitchFamily="34" charset="0"/>
              </a:rPr>
              <a:t>Koppelen van accounts</a:t>
            </a:r>
          </a:p>
          <a:p>
            <a:r>
              <a:rPr lang="nl-BE" sz="2800" dirty="0">
                <a:latin typeface="Calibri" panose="020F0502020204030204" pitchFamily="34" charset="0"/>
                <a:cs typeface="Calibri" panose="020F0502020204030204" pitchFamily="34" charset="0"/>
              </a:rPr>
              <a:t>Kalender</a:t>
            </a:r>
          </a:p>
          <a:p>
            <a:pPr lvl="1"/>
            <a:r>
              <a:rPr lang="nl-BE" sz="2400" dirty="0">
                <a:latin typeface="Calibri" panose="020F0502020204030204" pitchFamily="34" charset="0"/>
                <a:cs typeface="Calibri" panose="020F0502020204030204" pitchFamily="34" charset="0"/>
              </a:rPr>
              <a:t>Wedstrijden / trainingen / activiteiten</a:t>
            </a:r>
          </a:p>
          <a:p>
            <a:pPr lvl="1"/>
            <a:r>
              <a:rPr lang="nl-BE" sz="2400" dirty="0">
                <a:latin typeface="Calibri" panose="020F0502020204030204" pitchFamily="34" charset="0"/>
                <a:cs typeface="Calibri" panose="020F0502020204030204" pitchFamily="34" charset="0"/>
              </a:rPr>
              <a:t>Aanwezigheden &amp; vervoer</a:t>
            </a:r>
          </a:p>
          <a:p>
            <a:r>
              <a:rPr lang="nl-BE" sz="2800" dirty="0">
                <a:latin typeface="Calibri" panose="020F0502020204030204" pitchFamily="34" charset="0"/>
                <a:cs typeface="Calibri" panose="020F0502020204030204" pitchFamily="34" charset="0"/>
              </a:rPr>
              <a:t>Chat</a:t>
            </a:r>
          </a:p>
          <a:p>
            <a:r>
              <a:rPr lang="nl-BE" sz="2800" dirty="0">
                <a:latin typeface="Calibri" panose="020F0502020204030204" pitchFamily="34" charset="0"/>
                <a:cs typeface="Calibri" panose="020F0502020204030204" pitchFamily="34" charset="0"/>
              </a:rPr>
              <a:t>Inschrijven voor activiteiten</a:t>
            </a:r>
          </a:p>
        </p:txBody>
      </p:sp>
    </p:spTree>
    <p:extLst>
      <p:ext uri="{BB962C8B-B14F-4D97-AF65-F5344CB8AC3E}">
        <p14:creationId xmlns:p14="http://schemas.microsoft.com/office/powerpoint/2010/main" val="131983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DF1D5-5192-44FC-B7B6-AD4BC0092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Inloggen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D85422-67B0-43F5-924F-F94237E81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Uitnodigingsmail met link</a:t>
            </a:r>
            <a:br>
              <a:rPr lang="nl-BE" dirty="0"/>
            </a:br>
            <a:r>
              <a:rPr lang="nl-BE" dirty="0"/>
              <a:t>  </a:t>
            </a:r>
          </a:p>
          <a:p>
            <a:r>
              <a:rPr lang="nl-BE" dirty="0"/>
              <a:t>Kies een gebruikersnaam en wachtwoord</a:t>
            </a:r>
          </a:p>
          <a:p>
            <a:r>
              <a:rPr lang="nl-BE" dirty="0"/>
              <a:t>Elke speler eigen account</a:t>
            </a:r>
          </a:p>
          <a:p>
            <a:r>
              <a:rPr lang="nl-BE" dirty="0"/>
              <a:t>Elke ouder eigen account</a:t>
            </a:r>
          </a:p>
          <a:p>
            <a:pPr lvl="1"/>
            <a:r>
              <a:rPr lang="nl-BE" dirty="0">
                <a:sym typeface="Wingdings" panose="05000000000000000000" pitchFamily="2" charset="2"/>
              </a:rPr>
              <a:t> </a:t>
            </a:r>
            <a:r>
              <a:rPr lang="nl-BE" b="1" dirty="0">
                <a:sym typeface="Wingdings" panose="05000000000000000000" pitchFamily="2" charset="2"/>
              </a:rPr>
              <a:t>KOPPELEN !!</a:t>
            </a:r>
            <a:br>
              <a:rPr lang="nl-BE" b="1" dirty="0">
                <a:sym typeface="Wingdings" panose="05000000000000000000" pitchFamily="2" charset="2"/>
              </a:rPr>
            </a:br>
            <a:endParaRPr lang="nl-BE" b="1" dirty="0">
              <a:sym typeface="Wingdings" panose="05000000000000000000" pitchFamily="2" charset="2"/>
            </a:endParaRPr>
          </a:p>
          <a:p>
            <a:r>
              <a:rPr lang="nl-BE" u="sng" dirty="0">
                <a:sym typeface="Wingdings" panose="05000000000000000000" pitchFamily="2" charset="2"/>
              </a:rPr>
              <a:t>Enkel spelers</a:t>
            </a:r>
            <a:r>
              <a:rPr lang="nl-BE" dirty="0">
                <a:sym typeface="Wingdings" panose="05000000000000000000" pitchFamily="2" charset="2"/>
              </a:rPr>
              <a:t> gelinkt aan teams</a:t>
            </a:r>
            <a:br>
              <a:rPr lang="nl-BE" dirty="0">
                <a:sym typeface="Wingdings" panose="05000000000000000000" pitchFamily="2" charset="2"/>
              </a:rPr>
            </a:br>
            <a:endParaRPr lang="nl-BE" dirty="0">
              <a:sym typeface="Wingdings" panose="05000000000000000000" pitchFamily="2" charset="2"/>
            </a:endParaRPr>
          </a:p>
          <a:p>
            <a:r>
              <a:rPr lang="nl-BE" dirty="0">
                <a:sym typeface="Wingdings" panose="05000000000000000000" pitchFamily="2" charset="2"/>
              </a:rPr>
              <a:t>Login zelfde voor </a:t>
            </a:r>
          </a:p>
          <a:p>
            <a:pPr lvl="1"/>
            <a:r>
              <a:rPr lang="nl-BE" dirty="0">
                <a:sym typeface="Wingdings" panose="05000000000000000000" pitchFamily="2" charset="2"/>
              </a:rPr>
              <a:t>web (</a:t>
            </a:r>
            <a:r>
              <a:rPr lang="nl-BE" dirty="0">
                <a:sym typeface="Wingdings" panose="05000000000000000000" pitchFamily="2" charset="2"/>
                <a:hlinkClick r:id="rId2"/>
              </a:rPr>
              <a:t>http://www.twizzit.com</a:t>
            </a:r>
            <a:r>
              <a:rPr lang="nl-BE" dirty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nl-BE" dirty="0">
                <a:sym typeface="Wingdings" panose="05000000000000000000" pitchFamily="2" charset="2"/>
              </a:rPr>
              <a:t>app (Android en iOS)</a:t>
            </a: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4C4E2EF-A414-49C7-8EB5-A5E9035F5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370" y="2074864"/>
            <a:ext cx="6516009" cy="46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94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BE65B-6828-4BC2-9750-077CC764C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Aanmaken account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C833410-6EC3-4E13-BC40-915F02F72F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0962" y="2310356"/>
            <a:ext cx="5830114" cy="3581900"/>
          </a:xfrm>
          <a:prstGeom prst="rect">
            <a:avLst/>
          </a:prstGeom>
        </p:spPr>
      </p:pic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6B0EF499-1774-4DE0-81C9-B23259E3DA59}"/>
              </a:ext>
            </a:extLst>
          </p:cNvPr>
          <p:cNvCxnSpPr/>
          <p:nvPr/>
        </p:nvCxnSpPr>
        <p:spPr>
          <a:xfrm flipH="1">
            <a:off x="5743575" y="2905125"/>
            <a:ext cx="3743325" cy="1676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38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9CE584-FD82-4A4C-AD56-88AFA33A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Aanmaken </a:t>
            </a:r>
            <a:br>
              <a:rPr lang="nl-BE" dirty="0"/>
            </a:br>
            <a:r>
              <a:rPr lang="nl-BE" dirty="0"/>
              <a:t>account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2F2909FD-AA13-4E13-ACF8-2309ED5CB5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266113"/>
            <a:ext cx="4996851" cy="5982287"/>
          </a:xfrm>
          <a:prstGeom prst="rect">
            <a:avLst/>
          </a:prstGeom>
        </p:spPr>
      </p:pic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6FD0D0C0-D7BD-4001-99FC-5CA6F0AE6FBA}"/>
              </a:ext>
            </a:extLst>
          </p:cNvPr>
          <p:cNvCxnSpPr/>
          <p:nvPr/>
        </p:nvCxnSpPr>
        <p:spPr>
          <a:xfrm>
            <a:off x="1714500" y="3257256"/>
            <a:ext cx="1600200" cy="1717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5C6D0544-06E1-4286-9510-361295D8FE8F}"/>
              </a:ext>
            </a:extLst>
          </p:cNvPr>
          <p:cNvCxnSpPr>
            <a:cxnSpLocks/>
          </p:cNvCxnSpPr>
          <p:nvPr/>
        </p:nvCxnSpPr>
        <p:spPr>
          <a:xfrm flipV="1">
            <a:off x="1838325" y="4003528"/>
            <a:ext cx="1647825" cy="7493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7ACE572E-6B59-4423-9EC9-8DE6F0386173}"/>
              </a:ext>
            </a:extLst>
          </p:cNvPr>
          <p:cNvCxnSpPr>
            <a:cxnSpLocks/>
          </p:cNvCxnSpPr>
          <p:nvPr/>
        </p:nvCxnSpPr>
        <p:spPr>
          <a:xfrm>
            <a:off x="1838325" y="4752828"/>
            <a:ext cx="1476375" cy="4954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D6C5C616-DD3E-4529-9564-D49ABA002273}"/>
              </a:ext>
            </a:extLst>
          </p:cNvPr>
          <p:cNvSpPr txBox="1"/>
          <p:nvPr/>
        </p:nvSpPr>
        <p:spPr>
          <a:xfrm>
            <a:off x="790575" y="2857500"/>
            <a:ext cx="8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Kies login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8120531-76F8-41E6-8B75-8F40139C5D44}"/>
              </a:ext>
            </a:extLst>
          </p:cNvPr>
          <p:cNvSpPr txBox="1"/>
          <p:nvPr/>
        </p:nvSpPr>
        <p:spPr>
          <a:xfrm>
            <a:off x="361950" y="4507521"/>
            <a:ext cx="1476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Kies wachtwoord</a:t>
            </a:r>
          </a:p>
        </p:txBody>
      </p:sp>
    </p:spTree>
    <p:extLst>
      <p:ext uri="{BB962C8B-B14F-4D97-AF65-F5344CB8AC3E}">
        <p14:creationId xmlns:p14="http://schemas.microsoft.com/office/powerpoint/2010/main" val="294526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56BB0-1CB6-4657-921B-CC4547650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Koppelen !!!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FB7D82C-9693-413B-A5C7-CE58845C3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sz="2400" dirty="0">
                <a:latin typeface="Calibri" panose="020F0502020204030204" pitchFamily="34" charset="0"/>
                <a:cs typeface="Calibri" panose="020F0502020204030204" pitchFamily="34" charset="0"/>
              </a:rPr>
              <a:t>Ouder </a:t>
            </a:r>
            <a:r>
              <a:rPr lang="nl-BE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koppel aan kind account</a:t>
            </a:r>
          </a:p>
          <a:p>
            <a:pPr marL="0" indent="0">
              <a:buNone/>
            </a:pPr>
            <a:endParaRPr lang="nl-BE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BE" sz="28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NOODZAKELIJK OM </a:t>
            </a:r>
            <a:br>
              <a:rPr lang="nl-BE" sz="28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nl-BE" sz="28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AANWEZIGHEDEN</a:t>
            </a:r>
            <a:br>
              <a:rPr lang="nl-BE" sz="28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nl-BE" sz="28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TE KUNNEN REGISTREREN</a:t>
            </a:r>
          </a:p>
          <a:p>
            <a:pPr marL="0" indent="0">
              <a:buNone/>
            </a:pPr>
            <a:endParaRPr lang="nl-BE" sz="2800" b="1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BE" sz="28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Nodig: login &amp; wachtwoord kind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2C24799-6582-4025-B536-65E5C7957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5756" y="888437"/>
            <a:ext cx="3667637" cy="4039164"/>
          </a:xfrm>
          <a:prstGeom prst="rect">
            <a:avLst/>
          </a:prstGeom>
        </p:spPr>
      </p:pic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A612EF10-0EB6-43EE-ABF9-9664EF2A2037}"/>
              </a:ext>
            </a:extLst>
          </p:cNvPr>
          <p:cNvCxnSpPr>
            <a:cxnSpLocks/>
          </p:cNvCxnSpPr>
          <p:nvPr/>
        </p:nvCxnSpPr>
        <p:spPr>
          <a:xfrm>
            <a:off x="5647222" y="2209237"/>
            <a:ext cx="943822" cy="3965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47EB92B6-CBF1-405B-8148-14002860517A}"/>
              </a:ext>
            </a:extLst>
          </p:cNvPr>
          <p:cNvCxnSpPr>
            <a:cxnSpLocks/>
          </p:cNvCxnSpPr>
          <p:nvPr/>
        </p:nvCxnSpPr>
        <p:spPr>
          <a:xfrm>
            <a:off x="5405181" y="769928"/>
            <a:ext cx="1581150" cy="2370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32CFD888-6913-4B0B-A6E6-1CA01E401350}"/>
              </a:ext>
            </a:extLst>
          </p:cNvPr>
          <p:cNvSpPr txBox="1"/>
          <p:nvPr/>
        </p:nvSpPr>
        <p:spPr>
          <a:xfrm>
            <a:off x="5098687" y="4701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1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831AF26-206D-49B5-B4D2-ED3A9E41CBC2}"/>
              </a:ext>
            </a:extLst>
          </p:cNvPr>
          <p:cNvSpPr txBox="1"/>
          <p:nvPr/>
        </p:nvSpPr>
        <p:spPr>
          <a:xfrm>
            <a:off x="5340728" y="190606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8946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F9B0A-9120-44EA-8FDA-CCFD67B34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Kalender  (zie demo)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9F91DD-5BD2-4FEB-893E-795529B61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400" dirty="0"/>
              <a:t>Trainingen</a:t>
            </a:r>
          </a:p>
          <a:p>
            <a:r>
              <a:rPr lang="nl-BE" sz="2400" dirty="0"/>
              <a:t>Wedstrijden</a:t>
            </a:r>
          </a:p>
          <a:p>
            <a:r>
              <a:rPr lang="nl-BE" sz="2400" dirty="0"/>
              <a:t>Activiteiten</a:t>
            </a:r>
            <a:br>
              <a:rPr lang="nl-BE" sz="2400" dirty="0"/>
            </a:br>
            <a:endParaRPr lang="nl-BE" sz="2400" dirty="0"/>
          </a:p>
          <a:p>
            <a:r>
              <a:rPr lang="nl-BE" sz="2400" dirty="0"/>
              <a:t>Aanwezigheden</a:t>
            </a:r>
          </a:p>
          <a:p>
            <a:pPr lvl="1"/>
            <a:r>
              <a:rPr lang="nl-BE" sz="2000" dirty="0"/>
              <a:t>Registreren (afspraken per ploeg!)</a:t>
            </a:r>
          </a:p>
          <a:p>
            <a:pPr lvl="1"/>
            <a:r>
              <a:rPr lang="nl-BE" sz="2000" dirty="0"/>
              <a:t>Vervoer (in test bij U12)</a:t>
            </a:r>
            <a:br>
              <a:rPr lang="nl-BE" sz="2000" dirty="0"/>
            </a:br>
            <a:endParaRPr lang="nl-BE" sz="20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401837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119</Words>
  <Application>Microsoft Office PowerPoint</Application>
  <PresentationFormat>Breedbeeld</PresentationFormat>
  <Paragraphs>63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Twizzit @ KCLeuven</vt:lpstr>
      <vt:lpstr>Doel</vt:lpstr>
      <vt:lpstr>Voor wie?</vt:lpstr>
      <vt:lpstr>Gebruik</vt:lpstr>
      <vt:lpstr>Inloggen</vt:lpstr>
      <vt:lpstr>Aanmaken account</vt:lpstr>
      <vt:lpstr>Aanmaken  account</vt:lpstr>
      <vt:lpstr>Koppelen !!!</vt:lpstr>
      <vt:lpstr>Kalender  (zie demo)</vt:lpstr>
      <vt:lpstr>Chat en meldingen</vt:lpstr>
      <vt:lpstr>Inschrijven voor activiteiten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Twizzit @ KCLeuven</dc:title>
  <dc:creator>OBA - Michael Degroote</dc:creator>
  <cp:lastModifiedBy>OBA - Michael Degroote</cp:lastModifiedBy>
  <cp:revision>10</cp:revision>
  <dcterms:created xsi:type="dcterms:W3CDTF">2019-09-18T17:52:42Z</dcterms:created>
  <dcterms:modified xsi:type="dcterms:W3CDTF">2019-09-18T19:08:35Z</dcterms:modified>
</cp:coreProperties>
</file>